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14"/>
  </p:notesMasterIdLst>
  <p:sldIdLst>
    <p:sldId id="266" r:id="rId5"/>
    <p:sldId id="267" r:id="rId6"/>
    <p:sldId id="271" r:id="rId7"/>
    <p:sldId id="272" r:id="rId8"/>
    <p:sldId id="273" r:id="rId9"/>
    <p:sldId id="277" r:id="rId10"/>
    <p:sldId id="275" r:id="rId11"/>
    <p:sldId id="276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us Duran" initials="JD" lastIdx="1" clrIdx="0">
    <p:extLst>
      <p:ext uri="{19B8F6BF-5375-455C-9EA6-DF929625EA0E}">
        <p15:presenceInfo xmlns:p15="http://schemas.microsoft.com/office/powerpoint/2012/main" userId="6ee52ff1e530e9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9T14:05:17.24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7/9/2018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Harrison Black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Everyone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Harrison Black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 </a:t>
            </a:r>
            <a:r>
              <a:rPr lang="en-US" dirty="0" err="1"/>
              <a:t>Chaulk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0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Serrano and David Yang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Terrell Richardson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Tuan Pham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7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Jesus Duran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3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1" b="40437"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5"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3357" r="-5434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4"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7/9/2018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Budget Buddy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23493" y="3948113"/>
            <a:ext cx="5468816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Dynamic computational analysis of transactions in a retail environment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Team Members and Roles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3093" y="1626027"/>
            <a:ext cx="9859107" cy="3992807"/>
          </a:xfrm>
          <a:solidFill>
            <a:schemeClr val="tx1"/>
          </a:solidFill>
        </p:spPr>
        <p:txBody>
          <a:bodyPr anchor="ctr"/>
          <a:lstStyle/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Harrison Black		- Mobile App Functionality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Jacob Chaulk		- Data Visualization and DB 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Jesus Duran		- Web App API</a:t>
            </a:r>
          </a:p>
          <a:p>
            <a:pPr marL="1096963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Tuan Pham		- React Native &amp; Web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Terrell Richardson	- Android App UI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Tom Serrano		- React Native App</a:t>
            </a:r>
          </a:p>
          <a:p>
            <a:pPr marL="1096963"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Glegoo" pitchFamily="2" charset="0"/>
                <a:cs typeface="Glegoo" pitchFamily="2" charset="0"/>
              </a:rPr>
              <a:t>Sixiong Yang		- Android App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EA26-3E80-4362-8C7A-3C8D1B6A2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BE4F7-09A1-4D72-B292-18497176AB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Mobile interface with running total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F274E-1795-4AF4-8487-30F3143688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Database for transaction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BE236-7F63-43F0-9CE3-F1BBD44D3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Price input using camera or manual 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D3F64F-D1EF-439C-9172-E1D0D4BD38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Web application for transaction history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3E30AEC-48FC-42AE-9680-D29674F72F08}"/>
              </a:ext>
            </a:extLst>
          </p:cNvPr>
          <p:cNvSpPr txBox="1">
            <a:spLocks/>
          </p:cNvSpPr>
          <p:nvPr/>
        </p:nvSpPr>
        <p:spPr bwMode="auto">
          <a:xfrm>
            <a:off x="1638301" y="5606456"/>
            <a:ext cx="9885338" cy="6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8288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800" b="0" kern="1200" baseline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Usable with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38680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3A658-15CA-4CCF-9018-F721E493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95" y="1504950"/>
            <a:ext cx="5591568" cy="38370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3395A5-7DC7-469A-9AED-75A4183C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713291"/>
            <a:ext cx="11125200" cy="584789"/>
          </a:xfrm>
        </p:spPr>
        <p:txBody>
          <a:bodyPr/>
          <a:lstStyle/>
          <a:p>
            <a:pPr algn="ctr"/>
            <a:r>
              <a:rPr lang="en-US" dirty="0"/>
              <a:t>UML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36287-B14C-460E-AFCD-BAD0BF827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0" y="1504950"/>
            <a:ext cx="4435712" cy="4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92C3D-C910-424F-9E21-5D67D94FE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Application Requirements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D88650-D150-424F-A4AA-E002E0940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2"/>
            <a:ext cx="9547725" cy="3323810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Registration and login page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Ability to scan prices with the device’s camera using OpenCV and Tesseract OCR libraries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Option to manually input prices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Option to use application offline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Developed for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31256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66B0-B0CD-4B53-A589-7BFA6BF64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Mobile Mock-up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CFCA2-802B-44FA-9DD7-46BC1A2D99CB}"/>
              </a:ext>
            </a:extLst>
          </p:cNvPr>
          <p:cNvGrpSpPr/>
          <p:nvPr/>
        </p:nvGrpSpPr>
        <p:grpSpPr>
          <a:xfrm>
            <a:off x="2794883" y="1672364"/>
            <a:ext cx="6602234" cy="4124132"/>
            <a:chOff x="2614030" y="1672364"/>
            <a:chExt cx="6602234" cy="4124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71CC49-D751-419D-BB1A-C27086769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6" t="7825" r="57547" b="58299"/>
            <a:stretch/>
          </p:blipFill>
          <p:spPr>
            <a:xfrm>
              <a:off x="2614030" y="1672364"/>
              <a:ext cx="2600357" cy="41241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05E11E-E61B-4F0C-9232-BFB2396FF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3" t="52216" r="59055" b="14723"/>
            <a:stretch/>
          </p:blipFill>
          <p:spPr>
            <a:xfrm>
              <a:off x="6755363" y="1672365"/>
              <a:ext cx="2460901" cy="4124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9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AA0F-CAE7-4C44-90D7-5A37B023A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Application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EF8C-1526-4B5C-B31A-BE4B3F58A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2"/>
            <a:ext cx="9547725" cy="2805063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Django Stack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Registration and login page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Display user’s transaction history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Options to display transaction history for various time ranges. E.g. 1 week, 1 month, 1 year</a:t>
            </a:r>
          </a:p>
        </p:txBody>
      </p:sp>
    </p:spTree>
    <p:extLst>
      <p:ext uri="{BB962C8B-B14F-4D97-AF65-F5344CB8AC3E}">
        <p14:creationId xmlns:p14="http://schemas.microsoft.com/office/powerpoint/2010/main" val="232279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A97C-72BE-41F3-8BE1-0CD930CAE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8"/>
            <a:ext cx="10008359" cy="1078234"/>
          </a:xfrm>
        </p:spPr>
        <p:txBody>
          <a:bodyPr/>
          <a:lstStyle/>
          <a:p>
            <a:pPr algn="ctr"/>
            <a:r>
              <a:rPr lang="en-US" dirty="0"/>
              <a:t>Web Mock-up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288A2-0A29-4E8A-88F6-CF5C4443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7" t="9621" r="916" b="29954"/>
          <a:stretch/>
        </p:blipFill>
        <p:spPr>
          <a:xfrm rot="16200000">
            <a:off x="3818976" y="769210"/>
            <a:ext cx="4554047" cy="62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2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C9CD-AD9B-4D39-B310-09A6FDCC7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 &amp; Database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2160-C316-44A3-A0B8-13DE1AC6C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2136847"/>
          </a:xfrm>
        </p:spPr>
        <p:txBody>
          <a:bodyPr/>
          <a:lstStyle/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Deploy both web and mobile applications via Amazon Web Services</a:t>
            </a:r>
          </a:p>
          <a:p>
            <a:pPr marL="1097280" indent="-457200">
              <a:buFont typeface="Arial" panose="020B0604020202020204" pitchFamily="34" charset="0"/>
              <a:buChar char="•"/>
            </a:pPr>
            <a:r>
              <a:rPr lang="en-US" dirty="0"/>
              <a:t>Link both applications to the same relational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837D3-85A2-4A6D-9A5A-9BFD1083B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0" t="14691" r="3882" b="12727"/>
          <a:stretch/>
        </p:blipFill>
        <p:spPr>
          <a:xfrm>
            <a:off x="2334318" y="4287506"/>
            <a:ext cx="7213406" cy="16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6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84F101-FC74-4BEE-A1D1-0FA67C056EFF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89387E0-6A2E-4178-91BF-BFA8C2C0BD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0C384-14AB-4270-BF51-6F8F5EA1D5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346</TotalTime>
  <Words>171</Words>
  <Application>Microsoft Office PowerPoint</Application>
  <PresentationFormat>Widescreen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Cantarell</vt:lpstr>
      <vt:lpstr>Glegoo</vt:lpstr>
      <vt:lpstr>Office Theme</vt:lpstr>
      <vt:lpstr>Budget Buddy</vt:lpstr>
      <vt:lpstr>Team Members and Roles</vt:lpstr>
      <vt:lpstr>Functional Requirements</vt:lpstr>
      <vt:lpstr>UML Diagrams</vt:lpstr>
      <vt:lpstr>Mobile Application Requirements</vt:lpstr>
      <vt:lpstr>Mobile Mock-up</vt:lpstr>
      <vt:lpstr>Web Application Requirements</vt:lpstr>
      <vt:lpstr>Web Mock-up</vt:lpstr>
      <vt:lpstr>Deployment &amp; Database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Buddy</dc:title>
  <dc:creator>Jesus Duran</dc:creator>
  <cp:lastModifiedBy>Jesus Duran</cp:lastModifiedBy>
  <cp:revision>25</cp:revision>
  <dcterms:created xsi:type="dcterms:W3CDTF">2018-07-05T16:15:41Z</dcterms:created>
  <dcterms:modified xsi:type="dcterms:W3CDTF">2018-07-09T18:40:53Z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18BBA180-D090-4F6F-8C10-A3D838424A98</vt:lpwstr>
  </property>
  <property fmtid="{D5CDD505-2E9C-101B-9397-08002B2CF9AE}" pid="3" name="ArticulatePath">
    <vt:lpwstr>Business 05</vt:lpwstr>
  </property>
  <property fmtid="{D5CDD505-2E9C-101B-9397-08002B2CF9AE}" pid="4" name="ContentTypeId">
    <vt:lpwstr>0x010100DEEA25CC0A0AC24199CDC46C25B8B0BC</vt:lpwstr>
  </property>
</Properties>
</file>